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9"/>
  </p:notesMasterIdLst>
  <p:sldIdLst>
    <p:sldId id="321" r:id="rId3"/>
    <p:sldId id="300" r:id="rId4"/>
    <p:sldId id="332" r:id="rId5"/>
    <p:sldId id="333" r:id="rId6"/>
    <p:sldId id="323" r:id="rId7"/>
    <p:sldId id="337" r:id="rId8"/>
    <p:sldId id="338" r:id="rId9"/>
    <p:sldId id="386" r:id="rId10"/>
    <p:sldId id="339" r:id="rId11"/>
    <p:sldId id="340" r:id="rId12"/>
    <p:sldId id="341" r:id="rId13"/>
    <p:sldId id="324" r:id="rId14"/>
    <p:sldId id="342" r:id="rId15"/>
    <p:sldId id="343" r:id="rId16"/>
    <p:sldId id="344" r:id="rId17"/>
    <p:sldId id="345" r:id="rId18"/>
    <p:sldId id="346" r:id="rId19"/>
    <p:sldId id="325" r:id="rId20"/>
    <p:sldId id="347" r:id="rId21"/>
    <p:sldId id="348" r:id="rId22"/>
    <p:sldId id="349" r:id="rId23"/>
    <p:sldId id="350" r:id="rId24"/>
    <p:sldId id="351" r:id="rId25"/>
    <p:sldId id="387" r:id="rId26"/>
    <p:sldId id="382" r:id="rId27"/>
    <p:sldId id="390" r:id="rId28"/>
    <p:sldId id="391" r:id="rId29"/>
    <p:sldId id="392" r:id="rId30"/>
    <p:sldId id="393" r:id="rId31"/>
    <p:sldId id="326" r:id="rId32"/>
    <p:sldId id="352" r:id="rId33"/>
    <p:sldId id="353" r:id="rId34"/>
    <p:sldId id="327" r:id="rId35"/>
    <p:sldId id="357" r:id="rId36"/>
    <p:sldId id="328" r:id="rId37"/>
    <p:sldId id="36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73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57EDC-7CEE-91EB-C237-7F1EC525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544A9-9D30-10A7-30FF-8F5A977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6A68-F819-B3DC-32E7-880FF75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F1B09-19C9-6270-B863-13882E46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487E8-01A1-110B-946C-D3DB2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59F0-7530-98DE-D180-5465555A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7DBC-4DD8-F291-A2A6-72ED9F8D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1B740-46CB-18FF-99A0-1BC28AD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96EE-26B2-B555-2A62-4749656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F5248-69E8-1FC8-6872-087B29F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85F7-1425-7C3B-038A-50B4DF7C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F36E-847C-3CA2-349C-25284850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4CAE-4823-8FAC-B590-8222AED8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C032-BF23-BC28-97C1-B9400813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61561-5C6A-6316-DEF8-0E856B61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8ED6-71EC-8E9B-A421-C7C03AE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F2B75-206F-0620-39B4-25BFDB76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0D693-0DB5-CEE2-1E49-045978DF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9443C-C868-C0E9-B265-D8AB31DE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26900-211F-4454-2FCD-2D8A61D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4B7E4-685D-AF9A-0C5D-50C339EA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981-3C93-E98F-08B5-9686AE28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F7867-B988-4F40-3058-A875853A7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6E990-D51E-8A5B-12B0-9A3FB8C5D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908E-A303-6BF5-E35C-19C6780A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497D8-11A7-26AC-37D7-CC16A19F4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8B110-24FB-E034-92CD-1F5D202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50AD0-3C7A-0FA7-367B-B9B505C4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7DAC8-CB21-30B7-952C-FD462D98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C76A-47A4-E656-4C6E-ACCC0277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7B3F20-1939-D584-3064-1D5EA79E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D3809-58CF-4AEA-24CF-3C9F53D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19A56-6355-9B70-1172-8C0317E9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54B20F-8D70-A33F-232F-524800B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9F255-0FD5-5DFD-7B2D-DEA08C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E82F9-EBF1-F871-2720-D948535B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6EB26-4868-4E24-FF0B-1986E1BE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8F1E4-F9EE-E5A9-3622-3D811D9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3A991-70AE-3E1E-B90A-F697D59E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DD1C7-1AA4-2E4A-1AA7-BC5D5ABD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F50F-7F7B-9B0E-FA4D-34F12477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5FBBA-E54A-4653-7973-EA1980C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F0A44-2EA4-1B43-9DC3-BA277A64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B90A07-C8E6-F2B3-1D95-2BA8643F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0F82E-1E63-BA95-58D6-0D0C7413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4DBA-FEAD-D6CC-227C-5A998A45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545CE-C2AD-C56C-8BA9-F022C5F6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F2E65-85D5-22A6-E13E-9E3C075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5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D9C2-7AD1-86EB-239D-CA7351B4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1232B-F5AE-77DE-B41B-6D3E4541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0D019-5BFA-775E-C9F9-0ADB818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4BEC7-106B-E6E4-0302-3256A0E9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02013-B3C9-477E-0E62-B96A2AD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5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B6D97-C43C-6873-BBF2-81A7F626D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22858F-A916-6924-7A55-06E655E7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0A0A-9768-CC5B-DAE9-C3469F8D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5B81C-779A-679D-6102-4F463618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FA56-6240-4D4D-FD41-5F227A5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59F0E-7A41-118E-CB49-F8333068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9A120-FF32-0509-775C-A93C84F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62C94-4514-7AB7-4104-938DAFAE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81F-3271-BBB5-8883-71EDAB83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3D6A-AB29-47AD-0CBB-71ABF3710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B3B7E7-9A73-E217-E653-3B69595C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05" y="184030"/>
            <a:ext cx="5938085" cy="24441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BF970F-2D77-408A-4066-20A0C468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682" y="2673740"/>
            <a:ext cx="4374636" cy="40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523635-F7A1-A721-A66A-46EAF5F2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49" y="0"/>
            <a:ext cx="485205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8969CD-F927-9FAD-EE5E-D455102F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353" y="0"/>
            <a:ext cx="5082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C7D9C4-681E-ADD8-A583-4EEB9CDE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4" y="0"/>
            <a:ext cx="471092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38CBCC-5CF4-BF54-62A6-F9891562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40" y="0"/>
            <a:ext cx="5806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2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레이아웃 정의하고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카드뷰</a:t>
            </a:r>
            <a:r>
              <a:rPr lang="en-US" altLang="ko-KR" sz="5000"/>
              <a:t> </a:t>
            </a:r>
            <a:r>
              <a:rPr lang="ko-KR" altLang="en-US" sz="5000"/>
              <a:t>넣기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422459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A5050C-E20B-856A-D718-958DB4612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79" y="0"/>
            <a:ext cx="566827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1BC8DC-A759-19EC-E73A-E8DCEC46E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475" y="0"/>
            <a:ext cx="4760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5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281DCD-4F8A-A448-FDAE-CD7151B4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6" y="0"/>
            <a:ext cx="494718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345BF1-4269-81F2-5001-0371BC3BC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92" y="0"/>
            <a:ext cx="49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D61787-9E07-9111-26DB-8851D99B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50" y="0"/>
            <a:ext cx="521773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7641C4-939A-0EB0-C3BA-07675251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8" y="0"/>
            <a:ext cx="5076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8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0463DE-6073-867B-5EEA-328C7DDB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47" y="0"/>
            <a:ext cx="5337129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AADD1F-7939-8398-26E6-2C2656FB8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76" y="0"/>
            <a:ext cx="470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19960C-8BD0-10EE-3B68-E67E3AAE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52" y="0"/>
            <a:ext cx="488263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629577-1F9C-23EC-3CF6-8362D3B1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33" y="764785"/>
            <a:ext cx="5928924" cy="532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리싸이클러뷰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 </a:t>
            </a:r>
            <a:r>
              <a:rPr lang="ko-KR" altLang="en-US" sz="5000"/>
              <a:t>구현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(</a:t>
            </a:r>
            <a:r>
              <a:rPr lang="ko-KR" altLang="en-US" sz="5000"/>
              <a:t>세로 형태</a:t>
            </a:r>
            <a:r>
              <a:rPr lang="en-US" altLang="ko-KR" sz="5000"/>
              <a:t>)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66113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C44B2A-FEBD-06AB-C546-AA2DE204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7" y="1033508"/>
            <a:ext cx="6786777" cy="1663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39887B-30B6-B096-7400-511716BD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46" y="0"/>
            <a:ext cx="5140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나인 패치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 </a:t>
            </a:r>
            <a:r>
              <a:rPr lang="ko-KR" altLang="en-US" sz="5000"/>
              <a:t>구현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436C48-E979-D5A9-E37A-E9498B08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87" y="0"/>
            <a:ext cx="471131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D70BE4-7E76-3D60-1AD7-E9F7DE7E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826" y="0"/>
            <a:ext cx="5092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5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1852EB-5DBE-7B01-F30F-DD2091A2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90" y="0"/>
            <a:ext cx="495721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93CDEB-45FF-020E-1705-F0020150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784" y="0"/>
            <a:ext cx="482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9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42588D-B6C7-C9C4-003A-02A505EE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03" y="0"/>
            <a:ext cx="466419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2C896E-3D9D-A088-3235-957DBF30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971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2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CCA1DA-3041-17C4-9813-8434462CF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" b="25870"/>
          <a:stretch/>
        </p:blipFill>
        <p:spPr>
          <a:xfrm>
            <a:off x="3050453" y="154601"/>
            <a:ext cx="5990030" cy="65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483E9-A0BD-B4E9-564C-E1ADEB589F8D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리싸이클러뷰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 </a:t>
            </a:r>
            <a:r>
              <a:rPr lang="ko-KR" altLang="en-US" sz="5000"/>
              <a:t>구현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(</a:t>
            </a:r>
            <a:r>
              <a:rPr lang="ko-KR" altLang="en-US" sz="5000"/>
              <a:t>격자 형태</a:t>
            </a:r>
            <a:r>
              <a:rPr lang="en-US" altLang="ko-KR" sz="5000"/>
              <a:t>)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42071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7B0A8BD-6273-EE14-4CE9-22AD8CDF2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1" y="1818285"/>
            <a:ext cx="6449824" cy="23826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BCD815-D36C-459E-52DF-CE694600E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75" y="0"/>
            <a:ext cx="5056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9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630BDE-2951-0017-8E31-847543E0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21" y="0"/>
            <a:ext cx="510378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0188E3-ACCD-350F-E104-E71F9CEF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14" y="0"/>
            <a:ext cx="5158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2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8A9684-AE31-420F-20CD-70FA1A63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54" y="0"/>
            <a:ext cx="495228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77FF0C-A9A6-2213-C9AD-BC2F83FB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67" y="0"/>
            <a:ext cx="5403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92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90A60F-EB47-BDFF-84E8-BA106A878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31" y="0"/>
            <a:ext cx="504415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7A7E30-3250-1540-EA9B-B05FA425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26" y="0"/>
            <a:ext cx="4796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5ED704-00CD-64D5-101F-7DE205CF2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686" y="0"/>
            <a:ext cx="5194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E5DB85-07D7-BDE6-40FF-A87A7083A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81" y="0"/>
            <a:ext cx="532681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4DD93B-D4FC-EB33-076B-9041F216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21" y="0"/>
            <a:ext cx="4662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2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스피너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사용하기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552647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B1A328-64FD-739E-A250-B0FCB52A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10" y="0"/>
            <a:ext cx="555417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7B8835-3AA7-D636-ECFA-F8210525C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35" y="0"/>
            <a:ext cx="4877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5E406D-B8CD-AB7F-84FC-D5098006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34" y="0"/>
            <a:ext cx="5436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39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</a:t>
            </a:r>
            <a:r>
              <a:rPr lang="en-US" altLang="ko-KR" sz="5000"/>
              <a:t>13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리싸이클러뷰에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고객 정보 추가하기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234883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6EB7C7-45D5-1C38-623F-E18191F1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849" y="0"/>
            <a:ext cx="5670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7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</a:t>
            </a:r>
            <a:r>
              <a:rPr lang="en-US" altLang="ko-KR" sz="5000"/>
              <a:t>14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쇼핑 상품 화면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구성하기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029842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580258-593F-472B-253E-8E562DE7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945" y="0"/>
            <a:ext cx="5752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9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F6B812-2899-A368-2C9A-C4BCFCF3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9050"/>
            <a:ext cx="73914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720541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새로운 뷰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onDraw()</a:t>
            </a:r>
            <a:r>
              <a:rPr lang="ko-KR" altLang="en-US" sz="5000"/>
              <a:t> </a:t>
            </a:r>
            <a:r>
              <a:rPr lang="en-US" altLang="ko-KR" sz="5000"/>
              <a:t>&amp;</a:t>
            </a:r>
            <a:r>
              <a:rPr lang="ko-KR" altLang="en-US" sz="5000"/>
              <a:t> </a:t>
            </a:r>
            <a:r>
              <a:rPr lang="en-US" altLang="ko-KR" sz="5000"/>
              <a:t>invalidate()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73238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E53681-D20C-6687-DE47-2FD77354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790" y="132271"/>
            <a:ext cx="6537204" cy="18197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ADC388-EAF7-B8B8-DB5A-65E97EAC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006" y="1951994"/>
            <a:ext cx="6236718" cy="43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85B16C-C4B8-8BCA-8AB2-F785725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5" y="781049"/>
            <a:ext cx="6300321" cy="45730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2F7E25-E8C5-EA33-0DD1-42D3CCEA3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88" y="2201174"/>
            <a:ext cx="5525217" cy="12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D2622-B41C-3559-3A58-AB4C660CA8AA}"/>
              </a:ext>
            </a:extLst>
          </p:cNvPr>
          <p:cNvSpPr txBox="1"/>
          <p:nvPr/>
        </p:nvSpPr>
        <p:spPr>
          <a:xfrm>
            <a:off x="2703460" y="1459230"/>
            <a:ext cx="72054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/>
              <a:t>새로운 뷰를</a:t>
            </a:r>
            <a:br>
              <a:rPr lang="en-US" altLang="ko-KR" sz="4800"/>
            </a:br>
            <a:br>
              <a:rPr lang="en-US" altLang="ko-KR" sz="4800"/>
            </a:br>
            <a:r>
              <a:rPr lang="ko-KR" altLang="en-US" sz="4800"/>
              <a:t>이용한</a:t>
            </a:r>
            <a:r>
              <a:rPr lang="en-US" altLang="ko-KR" sz="4800"/>
              <a:t> </a:t>
            </a:r>
            <a:r>
              <a:rPr lang="ko-KR" altLang="en-US" sz="4800"/>
              <a:t>버튼</a:t>
            </a:r>
            <a:br>
              <a:rPr lang="en-US" altLang="ko-KR" sz="4800"/>
            </a:br>
            <a:br>
              <a:rPr lang="en-US" altLang="ko-KR" sz="4800"/>
            </a:br>
            <a:r>
              <a:rPr lang="ko-KR" altLang="en-US" sz="48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8970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957F6E-A8AB-91B7-AF47-BCFBBFC8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219" y="0"/>
            <a:ext cx="469296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00CD6C-6D73-E620-41D9-4B18DF06A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88" y="0"/>
            <a:ext cx="5507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</TotalTime>
  <Words>56</Words>
  <Application>Microsoft Office PowerPoint</Application>
  <PresentationFormat>와이드스크린</PresentationFormat>
  <Paragraphs>35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59</cp:revision>
  <dcterms:created xsi:type="dcterms:W3CDTF">2021-12-28T04:36:38Z</dcterms:created>
  <dcterms:modified xsi:type="dcterms:W3CDTF">2022-07-21T08:24:51Z</dcterms:modified>
</cp:coreProperties>
</file>